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5143500" type="screen16x9"/>
  <p:notesSz cx="6858000" cy="9144000"/>
  <p:embeddedFontLst>
    <p:embeddedFont>
      <p:font typeface="Chivo" panose="020B0604020202020204" charset="0"/>
      <p:regular r:id="rId26"/>
      <p:bold r:id="rId27"/>
      <p:italic r:id="rId28"/>
      <p:boldItalic r:id="rId29"/>
    </p:embeddedFont>
    <p:embeddedFont>
      <p:font typeface="PT Serif" panose="020B0604020202020204" charset="-52"/>
      <p:regular r:id="rId30"/>
      <p:bold r:id="rId31"/>
      <p:italic r:id="rId32"/>
      <p:boldItalic r:id="rId33"/>
    </p:embeddedFont>
    <p:embeddedFont>
      <p:font typeface="Oswald Medium" panose="020B0604020202020204" charset="-52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D3E2C5-60FB-4258-AF03-6640C441CF44}">
  <a:tblStyle styleId="{F0D3E2C5-60FB-4258-AF03-6640C441CF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7d0be9b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a7d0be9b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a7d0be9b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a7d0be9b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a4e8b8b1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a4e8b8b1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a4e8b8b1e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a4e8b8b1e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a4e8b8b1e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a4e8b8b1e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2a3da31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2a3da31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21cc8ee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21cc8ee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a4e8b8b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a4e8b8b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a4e8b8b1e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a4e8b8b1e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a7d0be9b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a7d0be9b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a4e8b8b1e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a4e8b8b1e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a4e8b8b1e_1_24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a4e8b8b1e_1_24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a4e8b8b1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a4e8b8b1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a2a3da31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a2a3da31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a2a3da31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a2a3da31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a4e8b8b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8a4e8b8b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7d0be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a7d0be9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a2a3da31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a2a3da31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a4e8b8b1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a4e8b8b1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a668a666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a668a666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ed2fb0850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ed2fb0850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a7d0be9b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a7d0be9b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ed2fb0850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ed2fb0850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171700" y="-100900"/>
            <a:ext cx="6895525" cy="6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229100" y="-1741550"/>
            <a:ext cx="6895525" cy="67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47300" y="1934700"/>
            <a:ext cx="7649400" cy="9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T Serif"/>
              <a:buNone/>
              <a:defRPr sz="5200"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6350" y="2868600"/>
            <a:ext cx="4671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559913" y="1937575"/>
            <a:ext cx="256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1559913" y="2260075"/>
            <a:ext cx="256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5566263" y="1937575"/>
            <a:ext cx="256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4"/>
          </p:nvPr>
        </p:nvSpPr>
        <p:spPr>
          <a:xfrm>
            <a:off x="5566263" y="2260075"/>
            <a:ext cx="256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559913" y="3708300"/>
            <a:ext cx="256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6"/>
          </p:nvPr>
        </p:nvSpPr>
        <p:spPr>
          <a:xfrm>
            <a:off x="1559913" y="4030800"/>
            <a:ext cx="256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5566263" y="3708300"/>
            <a:ext cx="256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8"/>
          </p:nvPr>
        </p:nvSpPr>
        <p:spPr>
          <a:xfrm>
            <a:off x="5566263" y="4030800"/>
            <a:ext cx="256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1559913" y="1281688"/>
            <a:ext cx="12339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T Serif"/>
              <a:buNone/>
              <a:defRPr sz="4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 hasCustomPrompt="1"/>
          </p:nvPr>
        </p:nvSpPr>
        <p:spPr>
          <a:xfrm>
            <a:off x="5566263" y="1281700"/>
            <a:ext cx="12339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T Serif"/>
              <a:buNone/>
              <a:defRPr sz="4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5566263" y="3069000"/>
            <a:ext cx="12339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T Serif"/>
              <a:buNone/>
              <a:defRPr sz="4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 hasCustomPrompt="1"/>
          </p:nvPr>
        </p:nvSpPr>
        <p:spPr>
          <a:xfrm>
            <a:off x="1559913" y="3069000"/>
            <a:ext cx="12339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PT Serif"/>
              <a:buNone/>
              <a:defRPr sz="4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78176" y="-1371600"/>
            <a:ext cx="4632674" cy="4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1101375" y="2969475"/>
            <a:ext cx="2132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2"/>
          </p:nvPr>
        </p:nvSpPr>
        <p:spPr>
          <a:xfrm>
            <a:off x="3505800" y="2969475"/>
            <a:ext cx="2132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3"/>
          </p:nvPr>
        </p:nvSpPr>
        <p:spPr>
          <a:xfrm>
            <a:off x="5910225" y="2969475"/>
            <a:ext cx="2132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4"/>
          </p:nvPr>
        </p:nvSpPr>
        <p:spPr>
          <a:xfrm>
            <a:off x="1101375" y="3444375"/>
            <a:ext cx="21324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5"/>
          </p:nvPr>
        </p:nvSpPr>
        <p:spPr>
          <a:xfrm>
            <a:off x="3505800" y="3444375"/>
            <a:ext cx="21324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6"/>
          </p:nvPr>
        </p:nvSpPr>
        <p:spPr>
          <a:xfrm>
            <a:off x="5910225" y="3444375"/>
            <a:ext cx="21324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01087" y="1752600"/>
            <a:ext cx="4632674" cy="46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771950" y="1251175"/>
            <a:ext cx="3656400" cy="18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778250" y="3225225"/>
            <a:ext cx="3650100" cy="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720000" y="1533525"/>
            <a:ext cx="5732700" cy="30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 sz="1600">
                <a:solidFill>
                  <a:srgbClr val="446652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 sz="1600">
                <a:solidFill>
                  <a:srgbClr val="446652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 sz="1600">
                <a:solidFill>
                  <a:srgbClr val="446652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 sz="1600">
                <a:solidFill>
                  <a:srgbClr val="446652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 sz="1600">
                <a:solidFill>
                  <a:srgbClr val="446652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 sz="1600">
                <a:solidFill>
                  <a:srgbClr val="446652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 sz="1600">
                <a:solidFill>
                  <a:srgbClr val="446652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 sz="1600"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2850" y="-326537"/>
            <a:ext cx="2976726" cy="579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2850" y="-326537"/>
            <a:ext cx="2976726" cy="57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650049" y="2969475"/>
            <a:ext cx="2363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2"/>
          </p:nvPr>
        </p:nvSpPr>
        <p:spPr>
          <a:xfrm>
            <a:off x="3237450" y="2969475"/>
            <a:ext cx="2363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3"/>
          </p:nvPr>
        </p:nvSpPr>
        <p:spPr>
          <a:xfrm>
            <a:off x="5828648" y="2969475"/>
            <a:ext cx="2363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4"/>
          </p:nvPr>
        </p:nvSpPr>
        <p:spPr>
          <a:xfrm>
            <a:off x="650049" y="3291975"/>
            <a:ext cx="23634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chemeClr val="hlink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5"/>
          </p:nvPr>
        </p:nvSpPr>
        <p:spPr>
          <a:xfrm>
            <a:off x="3237864" y="3291975"/>
            <a:ext cx="2362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chemeClr val="hlink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6"/>
          </p:nvPr>
        </p:nvSpPr>
        <p:spPr>
          <a:xfrm>
            <a:off x="5828648" y="3291975"/>
            <a:ext cx="23634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chemeClr val="hlink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hasCustomPrompt="1"/>
          </p:nvPr>
        </p:nvSpPr>
        <p:spPr>
          <a:xfrm>
            <a:off x="3237886" y="1974150"/>
            <a:ext cx="2362500" cy="9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7" hasCustomPrompt="1"/>
          </p:nvPr>
        </p:nvSpPr>
        <p:spPr>
          <a:xfrm>
            <a:off x="5829062" y="1974150"/>
            <a:ext cx="2362500" cy="9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idx="8" hasCustomPrompt="1"/>
          </p:nvPr>
        </p:nvSpPr>
        <p:spPr>
          <a:xfrm>
            <a:off x="646711" y="1974150"/>
            <a:ext cx="2362500" cy="9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9"/>
          </p:nvPr>
        </p:nvSpPr>
        <p:spPr>
          <a:xfrm>
            <a:off x="724050" y="526575"/>
            <a:ext cx="7700100" cy="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864950" y="1835325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2"/>
          </p:nvPr>
        </p:nvSpPr>
        <p:spPr>
          <a:xfrm>
            <a:off x="3429000" y="1835325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3"/>
          </p:nvPr>
        </p:nvSpPr>
        <p:spPr>
          <a:xfrm>
            <a:off x="5998050" y="1835325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"/>
          </p:nvPr>
        </p:nvSpPr>
        <p:spPr>
          <a:xfrm>
            <a:off x="864950" y="2312625"/>
            <a:ext cx="22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5"/>
          </p:nvPr>
        </p:nvSpPr>
        <p:spPr>
          <a:xfrm>
            <a:off x="3429300" y="2312625"/>
            <a:ext cx="22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6"/>
          </p:nvPr>
        </p:nvSpPr>
        <p:spPr>
          <a:xfrm>
            <a:off x="5998050" y="2312625"/>
            <a:ext cx="22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7"/>
          </p:nvPr>
        </p:nvSpPr>
        <p:spPr>
          <a:xfrm>
            <a:off x="864950" y="3553502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8"/>
          </p:nvPr>
        </p:nvSpPr>
        <p:spPr>
          <a:xfrm>
            <a:off x="3429000" y="3553502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9"/>
          </p:nvPr>
        </p:nvSpPr>
        <p:spPr>
          <a:xfrm>
            <a:off x="5998050" y="3553502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3"/>
          </p:nvPr>
        </p:nvSpPr>
        <p:spPr>
          <a:xfrm>
            <a:off x="864950" y="4030800"/>
            <a:ext cx="22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4"/>
          </p:nvPr>
        </p:nvSpPr>
        <p:spPr>
          <a:xfrm>
            <a:off x="3429300" y="4030801"/>
            <a:ext cx="22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5"/>
          </p:nvPr>
        </p:nvSpPr>
        <p:spPr>
          <a:xfrm>
            <a:off x="5998050" y="4030801"/>
            <a:ext cx="22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78176" y="-1371600"/>
            <a:ext cx="4632674" cy="46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01087" y="1752600"/>
            <a:ext cx="4632674" cy="4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314450" y="-326537"/>
            <a:ext cx="2976726" cy="579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67625" y="-2126475"/>
            <a:ext cx="8101675" cy="834667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4124325" y="2258650"/>
            <a:ext cx="42999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0"/>
              <a:buNone/>
              <a:defRPr sz="13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3500"/>
              <a:buNone/>
              <a:defRPr sz="135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1285875" y="3616575"/>
            <a:ext cx="71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295400" y="4095750"/>
            <a:ext cx="71286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subTitle" idx="1"/>
          </p:nvPr>
        </p:nvSpPr>
        <p:spPr>
          <a:xfrm>
            <a:off x="1066513" y="1835325"/>
            <a:ext cx="307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2"/>
          </p:nvPr>
        </p:nvSpPr>
        <p:spPr>
          <a:xfrm>
            <a:off x="4997386" y="1835325"/>
            <a:ext cx="30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3"/>
          </p:nvPr>
        </p:nvSpPr>
        <p:spPr>
          <a:xfrm>
            <a:off x="1266463" y="2312625"/>
            <a:ext cx="26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4"/>
          </p:nvPr>
        </p:nvSpPr>
        <p:spPr>
          <a:xfrm>
            <a:off x="5197775" y="2312625"/>
            <a:ext cx="26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5"/>
          </p:nvPr>
        </p:nvSpPr>
        <p:spPr>
          <a:xfrm>
            <a:off x="1066513" y="3553502"/>
            <a:ext cx="307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6"/>
          </p:nvPr>
        </p:nvSpPr>
        <p:spPr>
          <a:xfrm>
            <a:off x="4997386" y="3553502"/>
            <a:ext cx="30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7"/>
          </p:nvPr>
        </p:nvSpPr>
        <p:spPr>
          <a:xfrm>
            <a:off x="1266463" y="4030800"/>
            <a:ext cx="26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8"/>
          </p:nvPr>
        </p:nvSpPr>
        <p:spPr>
          <a:xfrm>
            <a:off x="5197775" y="4030800"/>
            <a:ext cx="26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Font typeface="Chivo Light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>
                <a:solidFill>
                  <a:srgbClr val="446652"/>
                </a:solidFill>
              </a:defRPr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>
                <a:solidFill>
                  <a:srgbClr val="446652"/>
                </a:solidFill>
              </a:defRPr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78176" y="-1371600"/>
            <a:ext cx="4632674" cy="4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381500" y="-100900"/>
            <a:ext cx="6895525" cy="6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19300" y="-1741550"/>
            <a:ext cx="6895525" cy="67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>
            <a:spLocks noGrp="1"/>
          </p:cNvSpPr>
          <p:nvPr>
            <p:ph type="ctrTitle"/>
          </p:nvPr>
        </p:nvSpPr>
        <p:spPr>
          <a:xfrm>
            <a:off x="1677450" y="862125"/>
            <a:ext cx="5789100" cy="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PT Serif"/>
              <a:buNone/>
              <a:defRPr sz="5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Font typeface="PT Serif"/>
              <a:buNone/>
              <a:defRPr sz="45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2236350" y="1736775"/>
            <a:ext cx="46713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2914650" y="3580575"/>
            <a:ext cx="33147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</a:t>
            </a: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381500" y="-100900"/>
            <a:ext cx="6895525" cy="6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19300" y="-1741550"/>
            <a:ext cx="6895525" cy="67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78176" y="-1371600"/>
            <a:ext cx="4632674" cy="4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78176" y="-1371600"/>
            <a:ext cx="4632674" cy="46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2346675" y="1417500"/>
            <a:ext cx="44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36443E"/>
              </a:buClr>
              <a:buSzPts val="2800"/>
              <a:buFont typeface="Oswald Medium"/>
              <a:buNone/>
              <a:defRPr>
                <a:solidFill>
                  <a:srgbClr val="36443E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346525" y="2244100"/>
            <a:ext cx="4450800" cy="15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 sz="1600">
                <a:solidFill>
                  <a:srgbClr val="446652"/>
                </a:solidFill>
              </a:defRPr>
            </a:lvl2pPr>
            <a:lvl3pPr marL="1371600" lvl="2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 sz="1600">
                <a:solidFill>
                  <a:srgbClr val="446652"/>
                </a:solidFill>
              </a:defRPr>
            </a:lvl3pPr>
            <a:lvl4pPr marL="1828800" lvl="3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 sz="1600">
                <a:solidFill>
                  <a:srgbClr val="446652"/>
                </a:solidFill>
              </a:defRPr>
            </a:lvl4pPr>
            <a:lvl5pPr marL="2286000" lvl="4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 sz="1600">
                <a:solidFill>
                  <a:srgbClr val="446652"/>
                </a:solidFill>
              </a:defRPr>
            </a:lvl5pPr>
            <a:lvl6pPr marL="2743200" lvl="5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 sz="1600">
                <a:solidFill>
                  <a:srgbClr val="446652"/>
                </a:solidFill>
              </a:defRPr>
            </a:lvl6pPr>
            <a:lvl7pPr marL="3200400" lvl="6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 sz="1600">
                <a:solidFill>
                  <a:srgbClr val="446652"/>
                </a:solidFill>
              </a:defRPr>
            </a:lvl7pPr>
            <a:lvl8pPr marL="3657600" lvl="7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 sz="1600">
                <a:solidFill>
                  <a:srgbClr val="446652"/>
                </a:solidFill>
              </a:defRPr>
            </a:lvl8pPr>
            <a:lvl9pPr marL="4114800" lvl="8" indent="-3302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 sz="1600"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78176" y="-1371600"/>
            <a:ext cx="4632674" cy="46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87775" y="3455700"/>
            <a:ext cx="33273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28918" y="3455700"/>
            <a:ext cx="33273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987775" y="2985900"/>
            <a:ext cx="3327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828918" y="2985900"/>
            <a:ext cx="3327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78176" y="1752600"/>
            <a:ext cx="4632674" cy="46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521375"/>
            <a:ext cx="3471000" cy="30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lengo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lengo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lengo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lengo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lengo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lengo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lengo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lengo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Molengo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054376" y="1752600"/>
            <a:ext cx="4632674" cy="46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623349" y="-1255700"/>
            <a:ext cx="4632674" cy="46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720000" y="1935975"/>
            <a:ext cx="7704000" cy="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PT Serif"/>
              <a:buNone/>
              <a:defRPr sz="70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Font typeface="PT Serif"/>
              <a:buNone/>
              <a:defRPr sz="70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Font typeface="PT Serif"/>
              <a:buNone/>
              <a:defRPr sz="70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Font typeface="PT Serif"/>
              <a:buNone/>
              <a:defRPr sz="70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Font typeface="PT Serif"/>
              <a:buNone/>
              <a:defRPr sz="70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Font typeface="PT Serif"/>
              <a:buNone/>
              <a:defRPr sz="70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Font typeface="PT Serif"/>
              <a:buNone/>
              <a:defRPr sz="70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Font typeface="PT Serif"/>
              <a:buNone/>
              <a:defRPr sz="70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Font typeface="PT Serif"/>
              <a:buNone/>
              <a:defRPr sz="70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733425" y="2933700"/>
            <a:ext cx="76905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78176" y="-1371600"/>
            <a:ext cx="4632674" cy="46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261700" y="2495475"/>
            <a:ext cx="3086100" cy="12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 sz="1600">
                <a:solidFill>
                  <a:srgbClr val="446652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 sz="1600">
                <a:solidFill>
                  <a:srgbClr val="446652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 sz="1600">
                <a:solidFill>
                  <a:srgbClr val="446652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 sz="1600">
                <a:solidFill>
                  <a:srgbClr val="446652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 sz="1600">
                <a:solidFill>
                  <a:srgbClr val="446652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■"/>
              <a:defRPr sz="1600">
                <a:solidFill>
                  <a:srgbClr val="446652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●"/>
              <a:defRPr sz="1600">
                <a:solidFill>
                  <a:srgbClr val="446652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46652"/>
              </a:buClr>
              <a:buSzPts val="1600"/>
              <a:buChar char="○"/>
              <a:defRPr sz="1600">
                <a:solidFill>
                  <a:srgbClr val="446652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46652"/>
              </a:buClr>
              <a:buSzPts val="1600"/>
              <a:buChar char="■"/>
              <a:defRPr sz="1600">
                <a:solidFill>
                  <a:srgbClr val="44665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2992575" y="1516150"/>
            <a:ext cx="5431500" cy="1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Font typeface="PT Serif"/>
              <a:buNone/>
              <a:defRPr sz="4800">
                <a:latin typeface="PT Serif"/>
                <a:ea typeface="PT Serif"/>
                <a:cs typeface="PT Serif"/>
                <a:sym typeface="PT Serif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Font typeface="PT Serif"/>
              <a:buNone/>
              <a:defRPr sz="5000">
                <a:latin typeface="PT Serif"/>
                <a:ea typeface="PT Serif"/>
                <a:cs typeface="PT Serif"/>
                <a:sym typeface="PT Serif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Font typeface="PT Serif"/>
              <a:buNone/>
              <a:defRPr sz="5000">
                <a:latin typeface="PT Serif"/>
                <a:ea typeface="PT Serif"/>
                <a:cs typeface="PT Serif"/>
                <a:sym typeface="PT Serif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Font typeface="PT Serif"/>
              <a:buNone/>
              <a:defRPr sz="5000">
                <a:latin typeface="PT Serif"/>
                <a:ea typeface="PT Serif"/>
                <a:cs typeface="PT Serif"/>
                <a:sym typeface="PT Serif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Font typeface="PT Serif"/>
              <a:buNone/>
              <a:defRPr sz="5000">
                <a:latin typeface="PT Serif"/>
                <a:ea typeface="PT Serif"/>
                <a:cs typeface="PT Serif"/>
                <a:sym typeface="PT Serif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Font typeface="PT Serif"/>
              <a:buNone/>
              <a:defRPr sz="5000">
                <a:latin typeface="PT Serif"/>
                <a:ea typeface="PT Serif"/>
                <a:cs typeface="PT Serif"/>
                <a:sym typeface="PT Serif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Font typeface="PT Serif"/>
              <a:buNone/>
              <a:defRPr sz="5000">
                <a:latin typeface="PT Serif"/>
                <a:ea typeface="PT Serif"/>
                <a:cs typeface="PT Serif"/>
                <a:sym typeface="PT Serif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Font typeface="PT Serif"/>
              <a:buNone/>
              <a:defRPr sz="5000">
                <a:latin typeface="PT Serif"/>
                <a:ea typeface="PT Serif"/>
                <a:cs typeface="PT Serif"/>
                <a:sym typeface="PT Serif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Font typeface="PT Serif"/>
              <a:buNone/>
              <a:defRPr sz="50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erif"/>
              <a:buNone/>
              <a:defRPr sz="2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hivo"/>
              <a:buChar char="●"/>
              <a:defRPr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hivo"/>
              <a:buChar char="○"/>
              <a:defRPr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hivo"/>
              <a:buChar char="■"/>
              <a:defRPr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hivo"/>
              <a:buChar char="●"/>
              <a:defRPr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hivo"/>
              <a:buChar char="○"/>
              <a:defRPr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hivo"/>
              <a:buChar char="■"/>
              <a:defRPr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hivo"/>
              <a:buChar char="●"/>
              <a:defRPr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hivo"/>
              <a:buChar char="○"/>
              <a:defRPr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hivo"/>
              <a:buChar char="■"/>
              <a:defRPr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mPhU9NeseM1QsDRdx_kZ1Qdifjlxh25T25XA2k1aKWg/cop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3" Type="http://schemas.openxmlformats.org/officeDocument/2006/relationships/slide" Target="slide23.xml"/><Relationship Id="rId7" Type="http://schemas.openxmlformats.org/officeDocument/2006/relationships/hyperlink" Target="http://bit.ly/33VAFh3" TargetMode="External"/><Relationship Id="rId12" Type="http://schemas.openxmlformats.org/officeDocument/2006/relationships/hyperlink" Target="https://www.videvo.net/?utm_source=slidesgo_template&amp;utm_medium=referral-link&amp;utm_campaign=sg_resources&amp;utm_content=videv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it.ly/30B07Gq" TargetMode="External"/><Relationship Id="rId11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5" Type="http://schemas.openxmlformats.org/officeDocument/2006/relationships/hyperlink" Target="https://bit.ly/3A1uf1Q" TargetMode="External"/><Relationship Id="rId10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4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9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youremail@freepik.com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/>
          </p:nvPr>
        </p:nvSpPr>
        <p:spPr>
          <a:xfrm>
            <a:off x="747300" y="1934700"/>
            <a:ext cx="7649400" cy="9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Science Thesis</a:t>
            </a:r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"/>
          </p:nvPr>
        </p:nvSpPr>
        <p:spPr>
          <a:xfrm>
            <a:off x="2236350" y="2868600"/>
            <a:ext cx="4671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738" y="299170"/>
            <a:ext cx="461300" cy="36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550" y="1211851"/>
            <a:ext cx="572200" cy="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43" y="2567724"/>
            <a:ext cx="46131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775" y="4258211"/>
            <a:ext cx="1322575" cy="108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06" y="1611175"/>
            <a:ext cx="477538" cy="12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823" y="1564471"/>
            <a:ext cx="360353" cy="128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9179" y="1617576"/>
            <a:ext cx="394492" cy="12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35136" y="3690400"/>
            <a:ext cx="2900674" cy="254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>
            <a:spLocks noGrp="1"/>
          </p:cNvSpPr>
          <p:nvPr>
            <p:ph type="subTitle" idx="1"/>
          </p:nvPr>
        </p:nvSpPr>
        <p:spPr>
          <a:xfrm>
            <a:off x="1101375" y="2969475"/>
            <a:ext cx="2132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subTitle" idx="2"/>
          </p:nvPr>
        </p:nvSpPr>
        <p:spPr>
          <a:xfrm>
            <a:off x="3505800" y="2969475"/>
            <a:ext cx="2132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subTitle" idx="3"/>
          </p:nvPr>
        </p:nvSpPr>
        <p:spPr>
          <a:xfrm>
            <a:off x="5910225" y="2969475"/>
            <a:ext cx="2132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body" idx="4"/>
          </p:nvPr>
        </p:nvSpPr>
        <p:spPr>
          <a:xfrm>
            <a:off x="1101375" y="3444375"/>
            <a:ext cx="21324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It’s the closest planet to the sun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5" name="Google Shape;275;p39"/>
          <p:cNvSpPr txBox="1">
            <a:spLocks noGrp="1"/>
          </p:cNvSpPr>
          <p:nvPr>
            <p:ph type="body" idx="5"/>
          </p:nvPr>
        </p:nvSpPr>
        <p:spPr>
          <a:xfrm>
            <a:off x="3505800" y="3444375"/>
            <a:ext cx="21324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Despite being red, it’s a cold place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body" idx="6"/>
          </p:nvPr>
        </p:nvSpPr>
        <p:spPr>
          <a:xfrm>
            <a:off x="5910225" y="3444375"/>
            <a:ext cx="21324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It’s the biggest planet of them all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282" name="Google Shape;282;p40"/>
          <p:cNvGraphicFramePr/>
          <p:nvPr/>
        </p:nvGraphicFramePr>
        <p:xfrm>
          <a:off x="1236075" y="145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{F0D3E2C5-60FB-4258-AF03-6640C441CF44}</a:tableStyleId>
              </a:tblPr>
              <a:tblGrid>
                <a:gridCol w="124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Week 01</a:t>
                      </a:r>
                      <a:endParaRPr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29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30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</a:t>
                      </a:r>
                      <a:endParaRPr b="1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3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4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5</a:t>
                      </a:r>
                      <a:endParaRPr b="1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Week 02</a:t>
                      </a:r>
                      <a:endParaRPr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6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11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12</a:t>
                      </a:r>
                      <a:endParaRPr b="1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Week 03</a:t>
                      </a:r>
                      <a:endParaRPr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13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14</a:t>
                      </a:r>
                      <a:endParaRPr b="1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15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16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17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18</a:t>
                      </a:r>
                      <a:endParaRPr b="1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19</a:t>
                      </a:r>
                      <a:endParaRPr b="1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Week 04</a:t>
                      </a:r>
                      <a:endParaRPr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21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22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23</a:t>
                      </a:r>
                      <a:endParaRPr b="1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24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25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26</a:t>
                      </a:r>
                      <a:endParaRPr b="1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Week 05</a:t>
                      </a:r>
                      <a:endParaRPr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27</a:t>
                      </a:r>
                      <a:endParaRPr b="1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28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29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31</a:t>
                      </a:r>
                      <a:endParaRPr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</a:t>
                      </a:r>
                      <a:endParaRPr b="1">
                        <a:solidFill>
                          <a:schemeClr val="lt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92819">
            <a:off x="906850" y="1195250"/>
            <a:ext cx="609449" cy="49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4124325" y="2258650"/>
            <a:ext cx="42999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9" name="Google Shape;289;p41"/>
          <p:cNvSpPr txBox="1">
            <a:spLocks noGrp="1"/>
          </p:cNvSpPr>
          <p:nvPr>
            <p:ph type="title" idx="2"/>
          </p:nvPr>
        </p:nvSpPr>
        <p:spPr>
          <a:xfrm>
            <a:off x="1285875" y="3616575"/>
            <a:ext cx="71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of the section</a:t>
            </a:r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78094">
            <a:off x="269533" y="3582542"/>
            <a:ext cx="741409" cy="37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21532">
            <a:off x="653772" y="996059"/>
            <a:ext cx="894308" cy="65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92882">
            <a:off x="2516625" y="801626"/>
            <a:ext cx="555974" cy="36377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>
            <a:spLocks noGrp="1"/>
          </p:cNvSpPr>
          <p:nvPr>
            <p:ph type="subTitle" idx="1"/>
          </p:nvPr>
        </p:nvSpPr>
        <p:spPr>
          <a:xfrm>
            <a:off x="1295400" y="4095750"/>
            <a:ext cx="71286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can enter a subtitle if you need it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42"/>
          <p:cNvCxnSpPr/>
          <p:nvPr/>
        </p:nvCxnSpPr>
        <p:spPr>
          <a:xfrm>
            <a:off x="722500" y="3013150"/>
            <a:ext cx="7698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299" name="Google Shape;299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00" name="Google Shape;300;p42"/>
          <p:cNvSpPr txBox="1"/>
          <p:nvPr/>
        </p:nvSpPr>
        <p:spPr>
          <a:xfrm>
            <a:off x="6491800" y="3523975"/>
            <a:ext cx="19296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Venus has a beautiful name, but it’s hot</a:t>
            </a:r>
            <a:endParaRPr sz="16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2671900" y="3523975"/>
            <a:ext cx="18714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Despite being red, Mars is a cold place</a:t>
            </a:r>
            <a:endParaRPr sz="16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856550" y="3524125"/>
            <a:ext cx="16962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Jupiter is the biggest planet of them all</a:t>
            </a:r>
            <a:endParaRPr sz="16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4691150" y="3524125"/>
            <a:ext cx="16962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Mercury is the smallest planet of them all</a:t>
            </a:r>
            <a:endParaRPr sz="16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1161875" y="1815575"/>
            <a:ext cx="10500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Step 01</a:t>
            </a:r>
            <a:endParaRPr sz="20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247" y="2590754"/>
            <a:ext cx="731521" cy="78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419" y="2609895"/>
            <a:ext cx="731519" cy="74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054" y="2622003"/>
            <a:ext cx="731521" cy="72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1114" y="2637725"/>
            <a:ext cx="731520" cy="69176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/>
          <p:nvPr/>
        </p:nvSpPr>
        <p:spPr>
          <a:xfrm>
            <a:off x="2964089" y="1815575"/>
            <a:ext cx="10500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Step 02</a:t>
            </a:r>
            <a:endParaRPr sz="20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5024773" y="1815575"/>
            <a:ext cx="10500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Step 03</a:t>
            </a:r>
            <a:endParaRPr sz="20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6929016" y="1815575"/>
            <a:ext cx="10500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Step 04</a:t>
            </a:r>
            <a:endParaRPr sz="20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>
            <a:spLocks noGrp="1"/>
          </p:cNvSpPr>
          <p:nvPr>
            <p:ph type="title" idx="9"/>
          </p:nvPr>
        </p:nvSpPr>
        <p:spPr>
          <a:xfrm>
            <a:off x="724050" y="526575"/>
            <a:ext cx="7700100" cy="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analysis</a:t>
            </a:r>
            <a:endParaRPr/>
          </a:p>
        </p:txBody>
      </p:sp>
      <p:sp>
        <p:nvSpPr>
          <p:cNvPr id="317" name="Google Shape;317;p43"/>
          <p:cNvSpPr txBox="1">
            <a:spLocks noGrp="1"/>
          </p:cNvSpPr>
          <p:nvPr>
            <p:ph type="subTitle" idx="1"/>
          </p:nvPr>
        </p:nvSpPr>
        <p:spPr>
          <a:xfrm>
            <a:off x="650049" y="2969475"/>
            <a:ext cx="2363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18" name="Google Shape;318;p43"/>
          <p:cNvSpPr txBox="1">
            <a:spLocks noGrp="1"/>
          </p:cNvSpPr>
          <p:nvPr>
            <p:ph type="subTitle" idx="2"/>
          </p:nvPr>
        </p:nvSpPr>
        <p:spPr>
          <a:xfrm>
            <a:off x="3237450" y="2969475"/>
            <a:ext cx="2363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19" name="Google Shape;319;p43"/>
          <p:cNvSpPr txBox="1">
            <a:spLocks noGrp="1"/>
          </p:cNvSpPr>
          <p:nvPr>
            <p:ph type="subTitle" idx="3"/>
          </p:nvPr>
        </p:nvSpPr>
        <p:spPr>
          <a:xfrm>
            <a:off x="5828648" y="2969475"/>
            <a:ext cx="2363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body" idx="4"/>
          </p:nvPr>
        </p:nvSpPr>
        <p:spPr>
          <a:xfrm>
            <a:off x="650049" y="3291975"/>
            <a:ext cx="23634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Mercury is the closest planet to the Sun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1" name="Google Shape;321;p43"/>
          <p:cNvSpPr txBox="1">
            <a:spLocks noGrp="1"/>
          </p:cNvSpPr>
          <p:nvPr>
            <p:ph type="body" idx="5"/>
          </p:nvPr>
        </p:nvSpPr>
        <p:spPr>
          <a:xfrm>
            <a:off x="3237864" y="3291975"/>
            <a:ext cx="2362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Despite being red, Mars is a cold place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2" name="Google Shape;322;p43"/>
          <p:cNvSpPr txBox="1">
            <a:spLocks noGrp="1"/>
          </p:cNvSpPr>
          <p:nvPr>
            <p:ph type="body" idx="6"/>
          </p:nvPr>
        </p:nvSpPr>
        <p:spPr>
          <a:xfrm>
            <a:off x="5828648" y="3291975"/>
            <a:ext cx="23634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It’s the biggest planet in the Solar System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3" name="Google Shape;323;p43"/>
          <p:cNvSpPr txBox="1">
            <a:spLocks noGrp="1"/>
          </p:cNvSpPr>
          <p:nvPr>
            <p:ph type="title"/>
          </p:nvPr>
        </p:nvSpPr>
        <p:spPr>
          <a:xfrm>
            <a:off x="3237886" y="1974150"/>
            <a:ext cx="2362500" cy="9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50M</a:t>
            </a:r>
            <a:endParaRPr/>
          </a:p>
        </p:txBody>
      </p:sp>
      <p:sp>
        <p:nvSpPr>
          <p:cNvPr id="324" name="Google Shape;324;p43"/>
          <p:cNvSpPr txBox="1">
            <a:spLocks noGrp="1"/>
          </p:cNvSpPr>
          <p:nvPr>
            <p:ph type="title" idx="8"/>
          </p:nvPr>
        </p:nvSpPr>
        <p:spPr>
          <a:xfrm>
            <a:off x="646711" y="1974150"/>
            <a:ext cx="2362500" cy="9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325" name="Google Shape;325;p43"/>
          <p:cNvSpPr txBox="1">
            <a:spLocks noGrp="1"/>
          </p:cNvSpPr>
          <p:nvPr>
            <p:ph type="title" idx="7"/>
          </p:nvPr>
        </p:nvSpPr>
        <p:spPr>
          <a:xfrm>
            <a:off x="5829062" y="1974150"/>
            <a:ext cx="2362500" cy="9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12K</a:t>
            </a:r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420" y="427115"/>
            <a:ext cx="572601" cy="56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900" y="4216425"/>
            <a:ext cx="689651" cy="65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462794">
            <a:off x="8216275" y="3655323"/>
            <a:ext cx="522551" cy="53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>
            <a:spLocks noGrp="1"/>
          </p:cNvSpPr>
          <p:nvPr>
            <p:ph type="ctrTitle"/>
          </p:nvPr>
        </p:nvSpPr>
        <p:spPr>
          <a:xfrm>
            <a:off x="720000" y="1935975"/>
            <a:ext cx="7704000" cy="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7" y="817250"/>
            <a:ext cx="719618" cy="56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40">
            <a:off x="7640069" y="3859295"/>
            <a:ext cx="580709" cy="45191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 txBox="1">
            <a:spLocks noGrp="1"/>
          </p:cNvSpPr>
          <p:nvPr>
            <p:ph type="subTitle" idx="1"/>
          </p:nvPr>
        </p:nvSpPr>
        <p:spPr>
          <a:xfrm>
            <a:off x="733425" y="2933700"/>
            <a:ext cx="76905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Because key words are great for catching your audience’s attention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analysis</a:t>
            </a:r>
            <a:endParaRPr/>
          </a:p>
        </p:txBody>
      </p:sp>
      <p:pic>
        <p:nvPicPr>
          <p:cNvPr id="342" name="Google Shape;342;p45" title="Points scor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6943" r="16949"/>
          <a:stretch/>
        </p:blipFill>
        <p:spPr>
          <a:xfrm>
            <a:off x="3138762" y="1336775"/>
            <a:ext cx="2866476" cy="26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5"/>
          <p:cNvSpPr txBox="1">
            <a:spLocks noGrp="1"/>
          </p:cNvSpPr>
          <p:nvPr>
            <p:ph type="body" idx="4294967295"/>
          </p:nvPr>
        </p:nvSpPr>
        <p:spPr>
          <a:xfrm>
            <a:off x="855675" y="4076700"/>
            <a:ext cx="7568400" cy="5268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*To modify this graph, click on it, follow the link, change the data and replace it</a:t>
            </a:r>
            <a:endParaRPr sz="1300"/>
          </a:p>
        </p:txBody>
      </p:sp>
      <p:sp>
        <p:nvSpPr>
          <p:cNvPr id="344" name="Google Shape;344;p45"/>
          <p:cNvSpPr txBox="1">
            <a:spLocks noGrp="1"/>
          </p:cNvSpPr>
          <p:nvPr>
            <p:ph type="subTitle" idx="4294967295"/>
          </p:nvPr>
        </p:nvSpPr>
        <p:spPr>
          <a:xfrm>
            <a:off x="1038975" y="1566150"/>
            <a:ext cx="16584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Mercury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4294967295"/>
          </p:nvPr>
        </p:nvSpPr>
        <p:spPr>
          <a:xfrm>
            <a:off x="6505925" y="2156675"/>
            <a:ext cx="184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Jupiter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46" name="Google Shape;346;p45"/>
          <p:cNvSpPr txBox="1">
            <a:spLocks noGrp="1"/>
          </p:cNvSpPr>
          <p:nvPr>
            <p:ph type="body" idx="4294967295"/>
          </p:nvPr>
        </p:nvSpPr>
        <p:spPr>
          <a:xfrm>
            <a:off x="1039050" y="1888650"/>
            <a:ext cx="16584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Mercury is the closest planet to the </a:t>
            </a:r>
            <a:r>
              <a:rPr lang="en"/>
              <a:t>S</a:t>
            </a:r>
            <a:r>
              <a:rPr lang="en" sz="1600"/>
              <a:t>un</a:t>
            </a:r>
            <a:endParaRPr sz="1600"/>
          </a:p>
        </p:txBody>
      </p:sp>
      <p:sp>
        <p:nvSpPr>
          <p:cNvPr id="347" name="Google Shape;347;p45"/>
          <p:cNvSpPr txBox="1">
            <a:spLocks noGrp="1"/>
          </p:cNvSpPr>
          <p:nvPr>
            <p:ph type="body" idx="4294967295"/>
          </p:nvPr>
        </p:nvSpPr>
        <p:spPr>
          <a:xfrm>
            <a:off x="6505925" y="2545054"/>
            <a:ext cx="18495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It’s the biggest planet in the </a:t>
            </a:r>
            <a:r>
              <a:rPr lang="en"/>
              <a:t>S</a:t>
            </a:r>
            <a:r>
              <a:rPr lang="en" sz="1600"/>
              <a:t>olar </a:t>
            </a:r>
            <a:r>
              <a:rPr lang="en"/>
              <a:t>S</a:t>
            </a:r>
            <a:r>
              <a:rPr lang="en" sz="1600"/>
              <a:t>ystem</a:t>
            </a:r>
            <a:endParaRPr sz="1600"/>
          </a:p>
        </p:txBody>
      </p:sp>
      <p:cxnSp>
        <p:nvCxnSpPr>
          <p:cNvPr id="348" name="Google Shape;348;p45"/>
          <p:cNvCxnSpPr/>
          <p:nvPr/>
        </p:nvCxnSpPr>
        <p:spPr>
          <a:xfrm rot="10800000">
            <a:off x="2772500" y="2210125"/>
            <a:ext cx="979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349" name="Google Shape;349;p45"/>
          <p:cNvCxnSpPr/>
          <p:nvPr/>
        </p:nvCxnSpPr>
        <p:spPr>
          <a:xfrm>
            <a:off x="2772425" y="1663075"/>
            <a:ext cx="0" cy="1094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45"/>
          <p:cNvCxnSpPr/>
          <p:nvPr/>
        </p:nvCxnSpPr>
        <p:spPr>
          <a:xfrm>
            <a:off x="5466675" y="2837175"/>
            <a:ext cx="979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351" name="Google Shape;351;p45"/>
          <p:cNvCxnSpPr/>
          <p:nvPr/>
        </p:nvCxnSpPr>
        <p:spPr>
          <a:xfrm>
            <a:off x="6446550" y="2290125"/>
            <a:ext cx="0" cy="1094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52" name="Google Shape;35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37177" y="4017916"/>
            <a:ext cx="1039050" cy="138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6"/>
          <p:cNvPicPr preferRelativeResize="0"/>
          <p:nvPr/>
        </p:nvPicPr>
        <p:blipFill rotWithShape="1">
          <a:blip r:embed="rId3">
            <a:alphaModFix/>
          </a:blip>
          <a:srcRect l="28732" r="28732"/>
          <a:stretch/>
        </p:blipFill>
        <p:spPr>
          <a:xfrm rot="-49747">
            <a:off x="2000382" y="1922425"/>
            <a:ext cx="1674475" cy="221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6"/>
          <p:cNvPicPr preferRelativeResize="0"/>
          <p:nvPr/>
        </p:nvPicPr>
        <p:blipFill rotWithShape="1">
          <a:blip r:embed="rId3">
            <a:alphaModFix/>
          </a:blip>
          <a:srcRect l="71355" t="24334" r="8008" b="6017"/>
          <a:stretch/>
        </p:blipFill>
        <p:spPr>
          <a:xfrm rot="-53805">
            <a:off x="898552" y="2974759"/>
            <a:ext cx="631954" cy="119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6695">
            <a:off x="609954" y="2500011"/>
            <a:ext cx="1208809" cy="215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926">
            <a:off x="1636023" y="1520703"/>
            <a:ext cx="2454092" cy="309390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6"/>
          <p:cNvSpPr txBox="1">
            <a:spLocks noGrp="1"/>
          </p:cNvSpPr>
          <p:nvPr>
            <p:ph type="body" idx="1"/>
          </p:nvPr>
        </p:nvSpPr>
        <p:spPr>
          <a:xfrm>
            <a:off x="5261700" y="2495475"/>
            <a:ext cx="3086100" cy="12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You can replace the image on the screen with your own work. Just delete this one, add yours and </a:t>
            </a:r>
            <a:r>
              <a:rPr lang="en">
                <a:solidFill>
                  <a:schemeClr val="dk2"/>
                </a:solidFill>
              </a:rPr>
              <a:t>center it properly</a:t>
            </a:r>
            <a:endParaRPr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8029">
            <a:off x="3946033" y="2131124"/>
            <a:ext cx="750003" cy="234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hummingbird</a:t>
            </a:r>
            <a:endParaRPr/>
          </a:p>
        </p:txBody>
      </p:sp>
      <p:pic>
        <p:nvPicPr>
          <p:cNvPr id="377" name="Google Shape;3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750" y="4101025"/>
            <a:ext cx="1350700" cy="13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8"/>
          <p:cNvSpPr txBox="1">
            <a:spLocks noGrp="1"/>
          </p:cNvSpPr>
          <p:nvPr>
            <p:ph type="title"/>
          </p:nvPr>
        </p:nvSpPr>
        <p:spPr>
          <a:xfrm>
            <a:off x="5379525" y="1615425"/>
            <a:ext cx="262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Mercury is the closest planet to the Sun</a:t>
            </a:r>
            <a:endParaRPr sz="16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5379525" y="2466100"/>
            <a:ext cx="262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Despite being red, Mars is actually a cold place</a:t>
            </a:r>
            <a:endParaRPr sz="16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80" name="Google Shape;380;p48"/>
          <p:cNvSpPr txBox="1">
            <a:spLocks noGrp="1"/>
          </p:cNvSpPr>
          <p:nvPr>
            <p:ph type="title"/>
          </p:nvPr>
        </p:nvSpPr>
        <p:spPr>
          <a:xfrm>
            <a:off x="5379525" y="3316775"/>
            <a:ext cx="262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Venus has a beautiful name, but it’s hot</a:t>
            </a:r>
            <a:endParaRPr sz="16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381" name="Google Shape;381;p48"/>
          <p:cNvCxnSpPr>
            <a:endCxn id="378" idx="1"/>
          </p:cNvCxnSpPr>
          <p:nvPr/>
        </p:nvCxnSpPr>
        <p:spPr>
          <a:xfrm>
            <a:off x="1612725" y="1347375"/>
            <a:ext cx="3766800" cy="55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382" name="Google Shape;382;p48"/>
          <p:cNvCxnSpPr>
            <a:endCxn id="379" idx="1"/>
          </p:cNvCxnSpPr>
          <p:nvPr/>
        </p:nvCxnSpPr>
        <p:spPr>
          <a:xfrm rot="10800000" flipH="1">
            <a:off x="1416225" y="2752450"/>
            <a:ext cx="3963300" cy="168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383" name="Google Shape;383;p48"/>
          <p:cNvCxnSpPr>
            <a:endCxn id="380" idx="1"/>
          </p:cNvCxnSpPr>
          <p:nvPr/>
        </p:nvCxnSpPr>
        <p:spPr>
          <a:xfrm rot="10800000" flipH="1">
            <a:off x="2335125" y="3603125"/>
            <a:ext cx="3044400" cy="389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show data in a table</a:t>
            </a:r>
            <a:endParaRPr/>
          </a:p>
        </p:txBody>
      </p:sp>
      <p:graphicFrame>
        <p:nvGraphicFramePr>
          <p:cNvPr id="389" name="Google Shape;389;p49"/>
          <p:cNvGraphicFramePr/>
          <p:nvPr/>
        </p:nvGraphicFramePr>
        <p:xfrm>
          <a:off x="978025" y="1414575"/>
          <a:ext cx="7187925" cy="2952750"/>
        </p:xfrm>
        <a:graphic>
          <a:graphicData uri="http://schemas.openxmlformats.org/drawingml/2006/table">
            <a:tbl>
              <a:tblPr>
                <a:noFill/>
                <a:tableStyleId>{F0D3E2C5-60FB-4258-AF03-6640C441CF44}</a:tableStyleId>
              </a:tblPr>
              <a:tblGrid>
                <a:gridCol w="17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/</a:t>
                      </a:r>
                      <a:endParaRPr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Test 01</a:t>
                      </a:r>
                      <a:endParaRPr>
                        <a:solidFill>
                          <a:schemeClr val="lt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Test 02</a:t>
                      </a:r>
                      <a:endParaRPr>
                        <a:solidFill>
                          <a:schemeClr val="lt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Test 03</a:t>
                      </a:r>
                      <a:endParaRPr>
                        <a:solidFill>
                          <a:schemeClr val="lt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Test 04</a:t>
                      </a:r>
                      <a:endParaRPr>
                        <a:solidFill>
                          <a:schemeClr val="lt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Test 05</a:t>
                      </a:r>
                      <a:endParaRPr>
                        <a:solidFill>
                          <a:schemeClr val="lt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Metrics 01</a:t>
                      </a:r>
                      <a:endParaRPr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100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350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430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120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100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Metrics 02</a:t>
                      </a:r>
                      <a:endParaRPr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212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430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321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540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560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Metrics 03</a:t>
                      </a:r>
                      <a:endParaRPr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250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120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902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694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504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Metrics 04</a:t>
                      </a:r>
                      <a:endParaRPr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320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465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785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895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737</a:t>
                      </a:r>
                      <a:endParaRPr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90" name="Google Shape;3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25350">
            <a:off x="-580324" y="4249757"/>
            <a:ext cx="1926894" cy="125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4128775"/>
            <a:ext cx="878150" cy="12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graphicFrame>
        <p:nvGraphicFramePr>
          <p:cNvPr id="164" name="Google Shape;164;p31"/>
          <p:cNvGraphicFramePr/>
          <p:nvPr/>
        </p:nvGraphicFramePr>
        <p:xfrm>
          <a:off x="720000" y="161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{F0D3E2C5-60FB-4258-AF03-6640C441CF44}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Fonts</a:t>
                      </a:r>
                      <a:endParaRPr sz="1000" b="1" u="sng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To view this template correctly in PowerPoint, download and install the fonts we used</a:t>
                      </a:r>
                      <a:endParaRPr sz="1000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Used</a:t>
                      </a:r>
                      <a:r>
                        <a:rPr lang="en" sz="1000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and </a:t>
                      </a:r>
                      <a:r>
                        <a:rPr lang="en" sz="1000" b="1" u="sng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alternative</a:t>
                      </a:r>
                      <a:r>
                        <a:rPr lang="en" sz="1000" b="1" u="sng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 resources</a:t>
                      </a:r>
                      <a:endParaRPr sz="1000" b="1" u="sng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Thanks slide</a:t>
                      </a:r>
                      <a:endParaRPr sz="1000" b="1" u="sng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You must keep it so that proper credits for our design are given</a:t>
                      </a:r>
                      <a:endParaRPr sz="1000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Colors</a:t>
                      </a:r>
                      <a:endParaRPr sz="1000" b="1" u="sng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All the colors used in this presentation</a:t>
                      </a:r>
                      <a:endParaRPr sz="1000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Icons</a:t>
                      </a:r>
                      <a:r>
                        <a:rPr lang="en" sz="1000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and </a:t>
                      </a:r>
                      <a:r>
                        <a:rPr lang="en" sz="1000" b="1" u="sng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infographic resources</a:t>
                      </a:r>
                      <a:endParaRPr sz="1000" b="1" u="sng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Editable presentation theme </a:t>
                      </a:r>
                      <a:endParaRPr sz="1000" b="1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You can edit the master slides easily. For more info, click </a:t>
                      </a:r>
                      <a:r>
                        <a:rPr lang="en" sz="1000" b="1" u="sng">
                          <a:solidFill>
                            <a:schemeClr val="dk2"/>
                          </a:solidFill>
                          <a:latin typeface="Chivo"/>
                          <a:ea typeface="Chivo"/>
                          <a:cs typeface="Chivo"/>
                          <a:sym typeface="Chivo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here</a:t>
                      </a:r>
                      <a:endParaRPr sz="1000">
                        <a:solidFill>
                          <a:schemeClr val="dk2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5" name="Google Shape;165;p31"/>
          <p:cNvSpPr txBox="1"/>
          <p:nvPr/>
        </p:nvSpPr>
        <p:spPr>
          <a:xfrm>
            <a:off x="720000" y="10637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You can delete this slide when you’re done editing the presentation</a:t>
            </a:r>
            <a:endParaRPr sz="12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1962145" y="4133675"/>
            <a:ext cx="171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For more info:</a:t>
            </a:r>
            <a:br>
              <a:rPr lang="en" sz="1000" b="1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lang="en" sz="1000" b="1" u="sng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 | </a:t>
            </a:r>
            <a:r>
              <a:rPr lang="en" sz="1000" b="1" u="sng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BLOG</a:t>
            </a:r>
            <a:r>
              <a:rPr lang="en" sz="1000" b="1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 | </a:t>
            </a:r>
            <a:r>
              <a:rPr lang="en" sz="1000" b="1" u="sng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FAQs</a:t>
            </a:r>
            <a:endParaRPr sz="1000" b="1" u="sng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7" name="Google Shape;167;p31"/>
          <p:cNvSpPr txBox="1"/>
          <p:nvPr/>
        </p:nvSpPr>
        <p:spPr>
          <a:xfrm>
            <a:off x="3675455" y="4133675"/>
            <a:ext cx="35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You can visit our sister projects:</a:t>
            </a:r>
            <a:br>
              <a:rPr lang="en" sz="1000" b="1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lang="en" sz="1000" b="1" u="sng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 | </a:t>
            </a:r>
            <a:r>
              <a:rPr lang="en" sz="1000" b="1" u="sng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 | </a:t>
            </a:r>
            <a:r>
              <a:rPr lang="en" sz="1000" b="1" u="sng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 | </a:t>
            </a:r>
            <a:r>
              <a:rPr lang="en" sz="1000" b="1" u="sng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WEPIK</a:t>
            </a:r>
            <a:r>
              <a:rPr lang="en" sz="1000" b="1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 | </a:t>
            </a:r>
            <a:r>
              <a:rPr lang="en" sz="1000" b="1" u="sng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VIDEVO</a:t>
            </a:r>
            <a:endParaRPr sz="1000" b="1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0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5273575" y="1271525"/>
            <a:ext cx="2821176" cy="34594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93368">
            <a:off x="282494" y="3054898"/>
            <a:ext cx="294239" cy="24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68487">
            <a:off x="278207" y="1013856"/>
            <a:ext cx="409260" cy="23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94378">
            <a:off x="173849" y="2009650"/>
            <a:ext cx="511529" cy="3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1530075" y="1539225"/>
            <a:ext cx="258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Venus has a beautiful name, but it’s quite hot</a:t>
            </a:r>
            <a:endParaRPr sz="16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1530075" y="2694700"/>
            <a:ext cx="258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Despite being red, Mars is actually a cold place</a:t>
            </a:r>
            <a:endParaRPr sz="16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03" name="Google Shape;403;p50"/>
          <p:cNvSpPr txBox="1">
            <a:spLocks noGrp="1"/>
          </p:cNvSpPr>
          <p:nvPr>
            <p:ph type="title"/>
          </p:nvPr>
        </p:nvSpPr>
        <p:spPr>
          <a:xfrm>
            <a:off x="1530075" y="3850175"/>
            <a:ext cx="258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Jupiter is the biggest planet of them all</a:t>
            </a:r>
            <a:endParaRPr sz="1600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404" name="Google Shape;404;p50"/>
          <p:cNvCxnSpPr>
            <a:endCxn id="401" idx="3"/>
          </p:cNvCxnSpPr>
          <p:nvPr/>
        </p:nvCxnSpPr>
        <p:spPr>
          <a:xfrm rot="10800000">
            <a:off x="4113975" y="1825575"/>
            <a:ext cx="2277900" cy="362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405" name="Google Shape;405;p50"/>
          <p:cNvCxnSpPr>
            <a:endCxn id="402" idx="3"/>
          </p:cNvCxnSpPr>
          <p:nvPr/>
        </p:nvCxnSpPr>
        <p:spPr>
          <a:xfrm flipH="1">
            <a:off x="4113975" y="2669050"/>
            <a:ext cx="1808400" cy="312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oval" w="med" len="med"/>
            <a:tailEnd type="oval" w="med" len="med"/>
          </a:ln>
        </p:spPr>
      </p:cxnSp>
      <p:cxnSp>
        <p:nvCxnSpPr>
          <p:cNvPr id="406" name="Google Shape;406;p50"/>
          <p:cNvCxnSpPr>
            <a:endCxn id="403" idx="3"/>
          </p:cNvCxnSpPr>
          <p:nvPr/>
        </p:nvCxnSpPr>
        <p:spPr>
          <a:xfrm flipH="1">
            <a:off x="4113975" y="3722825"/>
            <a:ext cx="2564400" cy="41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oval" w="med" len="med"/>
            <a:tailEnd type="oval" w="med" len="med"/>
          </a:ln>
        </p:spPr>
      </p:cxnSp>
      <p:pic>
        <p:nvPicPr>
          <p:cNvPr id="407" name="Google Shape;40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29461">
            <a:off x="6827685" y="3086350"/>
            <a:ext cx="677653" cy="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13" name="Google Shape;413;p51"/>
          <p:cNvSpPr txBox="1">
            <a:spLocks noGrp="1"/>
          </p:cNvSpPr>
          <p:nvPr>
            <p:ph type="body" idx="1"/>
          </p:nvPr>
        </p:nvSpPr>
        <p:spPr>
          <a:xfrm>
            <a:off x="987775" y="3455700"/>
            <a:ext cx="33273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place. It’s full of iron oxide dust, which gives the planet its reddish cast</a:t>
            </a:r>
            <a:endParaRPr/>
          </a:p>
        </p:txBody>
      </p:sp>
      <p:sp>
        <p:nvSpPr>
          <p:cNvPr id="414" name="Google Shape;414;p51"/>
          <p:cNvSpPr txBox="1">
            <a:spLocks noGrp="1"/>
          </p:cNvSpPr>
          <p:nvPr>
            <p:ph type="body" idx="2"/>
          </p:nvPr>
        </p:nvSpPr>
        <p:spPr>
          <a:xfrm>
            <a:off x="4828918" y="3455700"/>
            <a:ext cx="33273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415" name="Google Shape;415;p51"/>
          <p:cNvSpPr txBox="1">
            <a:spLocks noGrp="1"/>
          </p:cNvSpPr>
          <p:nvPr>
            <p:ph type="subTitle" idx="3"/>
          </p:nvPr>
        </p:nvSpPr>
        <p:spPr>
          <a:xfrm>
            <a:off x="987775" y="2985900"/>
            <a:ext cx="3327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16" name="Google Shape;416;p51"/>
          <p:cNvSpPr txBox="1">
            <a:spLocks noGrp="1"/>
          </p:cNvSpPr>
          <p:nvPr>
            <p:ph type="subTitle" idx="4"/>
          </p:nvPr>
        </p:nvSpPr>
        <p:spPr>
          <a:xfrm>
            <a:off x="4828918" y="2985900"/>
            <a:ext cx="3327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80" y="1773826"/>
            <a:ext cx="372290" cy="10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304" y="1773837"/>
            <a:ext cx="420529" cy="105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Bibliographical references</a:t>
            </a:r>
            <a:endParaRPr/>
          </a:p>
        </p:txBody>
      </p:sp>
      <p:sp>
        <p:nvSpPr>
          <p:cNvPr id="424" name="Google Shape;424;p52"/>
          <p:cNvSpPr txBox="1">
            <a:spLocks noGrp="1"/>
          </p:cNvSpPr>
          <p:nvPr>
            <p:ph type="body" idx="1"/>
          </p:nvPr>
        </p:nvSpPr>
        <p:spPr>
          <a:xfrm>
            <a:off x="720000" y="1533525"/>
            <a:ext cx="5732700" cy="30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Author (Year). </a:t>
            </a:r>
            <a:r>
              <a:rPr lang="en">
                <a:solidFill>
                  <a:schemeClr val="dk2"/>
                </a:solidFill>
              </a:rPr>
              <a:t>Title of publication. Publisher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Author (Year). </a:t>
            </a:r>
            <a:r>
              <a:rPr lang="en">
                <a:solidFill>
                  <a:schemeClr val="dk2"/>
                </a:solidFill>
              </a:rPr>
              <a:t>Title of publication. Publisher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Author (Year). </a:t>
            </a:r>
            <a:r>
              <a:rPr lang="en">
                <a:solidFill>
                  <a:schemeClr val="dk2"/>
                </a:solidFill>
              </a:rPr>
              <a:t>Title of publication. Publisher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Author (Year). </a:t>
            </a:r>
            <a:r>
              <a:rPr lang="en">
                <a:solidFill>
                  <a:schemeClr val="dk2"/>
                </a:solidFill>
              </a:rPr>
              <a:t>Title of publication. Publisher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Author (Year). </a:t>
            </a:r>
            <a:r>
              <a:rPr lang="en">
                <a:solidFill>
                  <a:schemeClr val="dk2"/>
                </a:solidFill>
              </a:rPr>
              <a:t>Title of publication. Publisher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Author (Year). </a:t>
            </a:r>
            <a:r>
              <a:rPr lang="en">
                <a:solidFill>
                  <a:schemeClr val="dk2"/>
                </a:solidFill>
              </a:rPr>
              <a:t>Title of publication. Publisher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Author (Year). </a:t>
            </a:r>
            <a:r>
              <a:rPr lang="en">
                <a:solidFill>
                  <a:schemeClr val="dk2"/>
                </a:solidFill>
              </a:rPr>
              <a:t>Title of publication. Publisher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Char char="●"/>
            </a:pPr>
            <a:r>
              <a:rPr lang="en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Author (Year). </a:t>
            </a:r>
            <a:r>
              <a:rPr lang="en">
                <a:solidFill>
                  <a:schemeClr val="dk2"/>
                </a:solidFill>
              </a:rPr>
              <a:t>Title of publication. Publisher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5" name="Google Shape;4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50956">
            <a:off x="7093977" y="1625803"/>
            <a:ext cx="1656195" cy="13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81707">
            <a:off x="8119968" y="3048913"/>
            <a:ext cx="608050" cy="41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>
            <a:spLocks noGrp="1"/>
          </p:cNvSpPr>
          <p:nvPr>
            <p:ph type="ctrTitle"/>
          </p:nvPr>
        </p:nvSpPr>
        <p:spPr>
          <a:xfrm>
            <a:off x="1677450" y="862125"/>
            <a:ext cx="5789100" cy="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32" name="Google Shape;432;p53"/>
          <p:cNvSpPr txBox="1">
            <a:spLocks noGrp="1"/>
          </p:cNvSpPr>
          <p:nvPr>
            <p:ph type="subTitle" idx="1"/>
          </p:nvPr>
        </p:nvSpPr>
        <p:spPr>
          <a:xfrm>
            <a:off x="2236350" y="1736775"/>
            <a:ext cx="46713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hivo"/>
                <a:ea typeface="Chivo"/>
                <a:cs typeface="Chivo"/>
                <a:sym typeface="Chivo"/>
              </a:rPr>
              <a:t>Do you have any questions?</a:t>
            </a:r>
            <a:endParaRPr b="1">
              <a:latin typeface="Chivo"/>
              <a:ea typeface="Chivo"/>
              <a:cs typeface="Chivo"/>
              <a:sym typeface="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/>
              </a:rPr>
              <a:t>youremail@freepik.com</a:t>
            </a:r>
            <a:endParaRPr i="1">
              <a:latin typeface="Chivo"/>
              <a:ea typeface="Chivo"/>
              <a:cs typeface="Chivo"/>
              <a:sym typeface="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ivo"/>
                <a:ea typeface="Chivo"/>
                <a:cs typeface="Chivo"/>
                <a:sym typeface="Chivo"/>
              </a:rPr>
              <a:t>+34 123 456 789</a:t>
            </a:r>
            <a:endParaRPr>
              <a:latin typeface="Chivo"/>
              <a:ea typeface="Chivo"/>
              <a:cs typeface="Chivo"/>
              <a:sym typeface="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hivo"/>
                <a:ea typeface="Chivo"/>
                <a:cs typeface="Chivo"/>
                <a:sym typeface="Chivo"/>
              </a:rPr>
              <a:t>yourcompany.com</a:t>
            </a:r>
            <a:endParaRPr i="1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33" name="Google Shape;433;p53"/>
          <p:cNvSpPr txBox="1"/>
          <p:nvPr/>
        </p:nvSpPr>
        <p:spPr>
          <a:xfrm>
            <a:off x="2768700" y="4408725"/>
            <a:ext cx="36066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Please keep this slide for attribution</a:t>
            </a:r>
            <a:endParaRPr sz="1000" b="1"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34" name="Google Shape;43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250" y="4137682"/>
            <a:ext cx="821500" cy="123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7343">
            <a:off x="8177500" y="1984649"/>
            <a:ext cx="737903" cy="4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051">
            <a:off x="1328999" y="257176"/>
            <a:ext cx="583499" cy="36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62130">
            <a:off x="86501" y="1581450"/>
            <a:ext cx="601600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3"/>
          <p:cNvSpPr/>
          <p:nvPr/>
        </p:nvSpPr>
        <p:spPr>
          <a:xfrm>
            <a:off x="3949692" y="3084492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53"/>
          <p:cNvGrpSpPr/>
          <p:nvPr/>
        </p:nvGrpSpPr>
        <p:grpSpPr>
          <a:xfrm>
            <a:off x="4399163" y="3084492"/>
            <a:ext cx="346056" cy="345674"/>
            <a:chOff x="3303268" y="3817349"/>
            <a:chExt cx="346056" cy="345674"/>
          </a:xfrm>
        </p:grpSpPr>
        <p:sp>
          <p:nvSpPr>
            <p:cNvPr id="440" name="Google Shape;440;p5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53"/>
          <p:cNvGrpSpPr/>
          <p:nvPr/>
        </p:nvGrpSpPr>
        <p:grpSpPr>
          <a:xfrm>
            <a:off x="4848253" y="3084492"/>
            <a:ext cx="346056" cy="345674"/>
            <a:chOff x="3752358" y="3817349"/>
            <a:chExt cx="346056" cy="345674"/>
          </a:xfrm>
        </p:grpSpPr>
        <p:sp>
          <p:nvSpPr>
            <p:cNvPr id="445" name="Google Shape;445;p5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1"/>
          </p:nvPr>
        </p:nvSpPr>
        <p:spPr>
          <a:xfrm>
            <a:off x="1559913" y="1937575"/>
            <a:ext cx="256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01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2"/>
          </p:nvPr>
        </p:nvSpPr>
        <p:spPr>
          <a:xfrm>
            <a:off x="1559913" y="2260075"/>
            <a:ext cx="256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You can add a subtitle here if you need 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3"/>
          </p:nvPr>
        </p:nvSpPr>
        <p:spPr>
          <a:xfrm>
            <a:off x="5566263" y="1937575"/>
            <a:ext cx="256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02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4"/>
          </p:nvPr>
        </p:nvSpPr>
        <p:spPr>
          <a:xfrm>
            <a:off x="5566263" y="2260075"/>
            <a:ext cx="256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You can add a subtitle here if you need 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7" name="Google Shape;177;p32"/>
          <p:cNvSpPr txBox="1">
            <a:spLocks noGrp="1"/>
          </p:cNvSpPr>
          <p:nvPr>
            <p:ph type="subTitle" idx="5"/>
          </p:nvPr>
        </p:nvSpPr>
        <p:spPr>
          <a:xfrm>
            <a:off x="1559913" y="3708300"/>
            <a:ext cx="256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03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6"/>
          </p:nvPr>
        </p:nvSpPr>
        <p:spPr>
          <a:xfrm>
            <a:off x="1559913" y="4030800"/>
            <a:ext cx="256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You can add a subtitle here if you need 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7"/>
          </p:nvPr>
        </p:nvSpPr>
        <p:spPr>
          <a:xfrm>
            <a:off x="5566263" y="3708300"/>
            <a:ext cx="256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04</a:t>
            </a:r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8"/>
          </p:nvPr>
        </p:nvSpPr>
        <p:spPr>
          <a:xfrm>
            <a:off x="5566263" y="4030800"/>
            <a:ext cx="256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You can add a subtitle here if you need 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1" name="Google Shape;181;p32"/>
          <p:cNvSpPr txBox="1">
            <a:spLocks noGrp="1"/>
          </p:cNvSpPr>
          <p:nvPr>
            <p:ph type="title" idx="9"/>
          </p:nvPr>
        </p:nvSpPr>
        <p:spPr>
          <a:xfrm>
            <a:off x="1559913" y="1281688"/>
            <a:ext cx="12339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title" idx="13"/>
          </p:nvPr>
        </p:nvSpPr>
        <p:spPr>
          <a:xfrm>
            <a:off x="5566263" y="1281700"/>
            <a:ext cx="12339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title" idx="14"/>
          </p:nvPr>
        </p:nvSpPr>
        <p:spPr>
          <a:xfrm>
            <a:off x="5566263" y="3069000"/>
            <a:ext cx="12339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title" idx="15"/>
          </p:nvPr>
        </p:nvSpPr>
        <p:spPr>
          <a:xfrm>
            <a:off x="1559913" y="3069000"/>
            <a:ext cx="12339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415" y="1466775"/>
            <a:ext cx="336385" cy="133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963" y="3253242"/>
            <a:ext cx="343292" cy="13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238" y="1466870"/>
            <a:ext cx="390971" cy="13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993" y="3253258"/>
            <a:ext cx="257469" cy="13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95550" y="-1318975"/>
            <a:ext cx="3258320" cy="33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1"/>
          </p:nvPr>
        </p:nvSpPr>
        <p:spPr>
          <a:xfrm>
            <a:off x="864950" y="1835325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subTitle" idx="2"/>
          </p:nvPr>
        </p:nvSpPr>
        <p:spPr>
          <a:xfrm>
            <a:off x="3429000" y="1835325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3"/>
          </p:nvPr>
        </p:nvSpPr>
        <p:spPr>
          <a:xfrm>
            <a:off x="5998050" y="1835325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4"/>
          </p:nvPr>
        </p:nvSpPr>
        <p:spPr>
          <a:xfrm>
            <a:off x="864950" y="2312625"/>
            <a:ext cx="22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It’s the closest planet to the Sun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5"/>
          </p:nvPr>
        </p:nvSpPr>
        <p:spPr>
          <a:xfrm>
            <a:off x="3429300" y="2312625"/>
            <a:ext cx="22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Despite being red, it’s a cold place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6"/>
          </p:nvPr>
        </p:nvSpPr>
        <p:spPr>
          <a:xfrm>
            <a:off x="5998050" y="2312625"/>
            <a:ext cx="22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It’s the biggest planet in the Solar System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1" name="Google Shape;201;p33"/>
          <p:cNvSpPr txBox="1">
            <a:spLocks noGrp="1"/>
          </p:cNvSpPr>
          <p:nvPr>
            <p:ph type="subTitle" idx="7"/>
          </p:nvPr>
        </p:nvSpPr>
        <p:spPr>
          <a:xfrm>
            <a:off x="864950" y="3553502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subTitle" idx="8"/>
          </p:nvPr>
        </p:nvSpPr>
        <p:spPr>
          <a:xfrm>
            <a:off x="3429000" y="3553502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subTitle" idx="9"/>
          </p:nvPr>
        </p:nvSpPr>
        <p:spPr>
          <a:xfrm>
            <a:off x="5998050" y="3553502"/>
            <a:ext cx="228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body" idx="13"/>
          </p:nvPr>
        </p:nvSpPr>
        <p:spPr>
          <a:xfrm>
            <a:off x="864950" y="4030800"/>
            <a:ext cx="22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Venus is the second planet from the Sun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14"/>
          </p:nvPr>
        </p:nvSpPr>
        <p:spPr>
          <a:xfrm>
            <a:off x="3429300" y="4030801"/>
            <a:ext cx="228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It’s composed of hydrogen and helium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5"/>
          </p:nvPr>
        </p:nvSpPr>
        <p:spPr>
          <a:xfrm>
            <a:off x="5998050" y="4030801"/>
            <a:ext cx="22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It’s the farthest planet from the Sun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099999">
            <a:off x="7188199" y="-347238"/>
            <a:ext cx="2904159" cy="188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91308" flipH="1">
            <a:off x="7390801" y="185352"/>
            <a:ext cx="1671872" cy="81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395967" y="3200807"/>
            <a:ext cx="352069" cy="3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6964705" y="3200801"/>
            <a:ext cx="352696" cy="35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6965018" y="1398925"/>
            <a:ext cx="352069" cy="3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>
            <a:off x="4395967" y="1398925"/>
            <a:ext cx="352069" cy="3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10">
            <a:alphaModFix amt="75000"/>
          </a:blip>
          <a:stretch>
            <a:fillRect/>
          </a:stretch>
        </p:blipFill>
        <p:spPr>
          <a:xfrm>
            <a:off x="1786050" y="3200801"/>
            <a:ext cx="352696" cy="35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11">
            <a:alphaModFix amt="75000"/>
          </a:blip>
          <a:stretch>
            <a:fillRect/>
          </a:stretch>
        </p:blipFill>
        <p:spPr>
          <a:xfrm>
            <a:off x="1786364" y="1398925"/>
            <a:ext cx="352069" cy="3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>
            <a:off x="5100175" y="1363875"/>
            <a:ext cx="3240000" cy="3239700"/>
          </a:xfrm>
          <a:prstGeom prst="ellipse">
            <a:avLst/>
          </a:prstGeom>
          <a:solidFill>
            <a:srgbClr val="F1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body" idx="1"/>
          </p:nvPr>
        </p:nvSpPr>
        <p:spPr>
          <a:xfrm>
            <a:off x="720000" y="1521375"/>
            <a:ext cx="3471000" cy="30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375F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Do you know what helps you make your point clear? Lists like this one: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hivo"/>
              <a:buChar char="●"/>
            </a:pPr>
            <a:r>
              <a:rPr lang="en">
                <a:solidFill>
                  <a:schemeClr val="dk2"/>
                </a:solidFill>
              </a:rPr>
              <a:t>They’re simple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hivo"/>
              <a:buChar char="●"/>
            </a:pPr>
            <a:r>
              <a:rPr lang="en">
                <a:solidFill>
                  <a:schemeClr val="dk2"/>
                </a:solidFill>
              </a:rPr>
              <a:t>You can organize your ideas clearly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hivo"/>
              <a:buChar char="●"/>
            </a:pPr>
            <a:r>
              <a:rPr lang="en">
                <a:solidFill>
                  <a:schemeClr val="dk2"/>
                </a:solidFill>
              </a:rPr>
              <a:t>You’ll never forget to buy milk!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audience won’t miss the point of your presentation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4020">
            <a:off x="7637950" y="2909850"/>
            <a:ext cx="563275" cy="226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802">
            <a:off x="7461101" y="3444502"/>
            <a:ext cx="416470" cy="167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2346675" y="1417500"/>
            <a:ext cx="44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2346525" y="2244100"/>
            <a:ext cx="4450800" cy="15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Mercury is the closest planet to the Sun and the smallest one in the Solar System—it’s only a bit larger than </a:t>
            </a:r>
            <a:r>
              <a:rPr lang="en">
                <a:solidFill>
                  <a:schemeClr val="dk2"/>
                </a:solidFill>
              </a:rPr>
              <a:t>the </a:t>
            </a:r>
            <a:r>
              <a:rPr lang="en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Moon</a:t>
            </a:r>
            <a:endParaRPr>
              <a:solidFill>
                <a:schemeClr val="dk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8550" y="3058575"/>
            <a:ext cx="3215926" cy="340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81698">
            <a:off x="7274871" y="3729960"/>
            <a:ext cx="1153981" cy="77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>
            <a:spLocks noGrp="1"/>
          </p:cNvSpPr>
          <p:nvPr>
            <p:ph type="ctrTitle"/>
          </p:nvPr>
        </p:nvSpPr>
        <p:spPr>
          <a:xfrm>
            <a:off x="2992575" y="1516150"/>
            <a:ext cx="5431500" cy="1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1771950" y="1251175"/>
            <a:ext cx="3656400" cy="18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475" y="2362200"/>
            <a:ext cx="4428100" cy="354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>
            <a:spLocks noGrp="1"/>
          </p:cNvSpPr>
          <p:nvPr>
            <p:ph type="subTitle" idx="1"/>
          </p:nvPr>
        </p:nvSpPr>
        <p:spPr>
          <a:xfrm>
            <a:off x="1778250" y="3225225"/>
            <a:ext cx="3650100" cy="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—Someone Famous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use 4 columns</a:t>
            </a:r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subTitle" idx="5"/>
          </p:nvPr>
        </p:nvSpPr>
        <p:spPr>
          <a:xfrm>
            <a:off x="1066513" y="3553502"/>
            <a:ext cx="307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subTitle" idx="1"/>
          </p:nvPr>
        </p:nvSpPr>
        <p:spPr>
          <a:xfrm>
            <a:off x="1066513" y="1835325"/>
            <a:ext cx="3079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subTitle" idx="2"/>
          </p:nvPr>
        </p:nvSpPr>
        <p:spPr>
          <a:xfrm>
            <a:off x="4997386" y="1835325"/>
            <a:ext cx="30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body" idx="3"/>
          </p:nvPr>
        </p:nvSpPr>
        <p:spPr>
          <a:xfrm>
            <a:off x="1266463" y="2312625"/>
            <a:ext cx="26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Mercury is the closest planet to the Sun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4" name="Google Shape;254;p38"/>
          <p:cNvSpPr txBox="1">
            <a:spLocks noGrp="1"/>
          </p:cNvSpPr>
          <p:nvPr>
            <p:ph type="body" idx="4"/>
          </p:nvPr>
        </p:nvSpPr>
        <p:spPr>
          <a:xfrm>
            <a:off x="5197775" y="2312625"/>
            <a:ext cx="26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Despite being red, Mars is actually a cold place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5" name="Google Shape;255;p38"/>
          <p:cNvSpPr txBox="1">
            <a:spLocks noGrp="1"/>
          </p:cNvSpPr>
          <p:nvPr>
            <p:ph type="subTitle" idx="6"/>
          </p:nvPr>
        </p:nvSpPr>
        <p:spPr>
          <a:xfrm>
            <a:off x="4997386" y="3553502"/>
            <a:ext cx="30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7"/>
          </p:nvPr>
        </p:nvSpPr>
        <p:spPr>
          <a:xfrm>
            <a:off x="1266463" y="4030800"/>
            <a:ext cx="26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Saturn is composed of hydrogen and helium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" name="Google Shape;257;p38"/>
          <p:cNvSpPr txBox="1">
            <a:spLocks noGrp="1"/>
          </p:cNvSpPr>
          <p:nvPr>
            <p:ph type="body" idx="8"/>
          </p:nvPr>
        </p:nvSpPr>
        <p:spPr>
          <a:xfrm>
            <a:off x="5197775" y="4030800"/>
            <a:ext cx="26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Neptune is the farthest planet from the Sun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2430242" y="3251807"/>
            <a:ext cx="352069" cy="3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6361205" y="3251801"/>
            <a:ext cx="352696" cy="35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6361392" y="1449925"/>
            <a:ext cx="352069" cy="3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2430239" y="1449925"/>
            <a:ext cx="352069" cy="3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atural Science Thesis by Slidesgo">
  <a:themeElements>
    <a:clrScheme name="Simple Light">
      <a:dk1>
        <a:srgbClr val="6C503E"/>
      </a:dk1>
      <a:lt1>
        <a:srgbClr val="FCFCF7"/>
      </a:lt1>
      <a:dk2>
        <a:srgbClr val="446652"/>
      </a:dk2>
      <a:lt2>
        <a:srgbClr val="C7C7A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C50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876</Words>
  <Application>Microsoft Office PowerPoint</Application>
  <PresentationFormat>Экран (16:9)</PresentationFormat>
  <Paragraphs>203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Chivo</vt:lpstr>
      <vt:lpstr>Chivo Light</vt:lpstr>
      <vt:lpstr>PT Serif</vt:lpstr>
      <vt:lpstr>Arial</vt:lpstr>
      <vt:lpstr>Oswald Medium</vt:lpstr>
      <vt:lpstr>Molengo</vt:lpstr>
      <vt:lpstr>Natural Science Thesis by Slidesgo</vt:lpstr>
      <vt:lpstr>Natural Science Thesis</vt:lpstr>
      <vt:lpstr>Contents of this template</vt:lpstr>
      <vt:lpstr>Table of contents</vt:lpstr>
      <vt:lpstr>Objectives</vt:lpstr>
      <vt:lpstr>A picture always reinforces the concept</vt:lpstr>
      <vt:lpstr>Introduction</vt:lpstr>
      <vt:lpstr>A picture is worth a thousand words</vt:lpstr>
      <vt:lpstr>“This is a quote, words full of wisdom that someone important said and can make the reader get inspired.”</vt:lpstr>
      <vt:lpstr>You can also use 4 columns</vt:lpstr>
      <vt:lpstr>Literature review</vt:lpstr>
      <vt:lpstr>Schedule</vt:lpstr>
      <vt:lpstr>01</vt:lpstr>
      <vt:lpstr>Methodology</vt:lpstr>
      <vt:lpstr>Results analysis</vt:lpstr>
      <vt:lpstr>Awesome words</vt:lpstr>
      <vt:lpstr>Results analysis</vt:lpstr>
      <vt:lpstr>Sneak peek</vt:lpstr>
      <vt:lpstr>This is a hummingbird</vt:lpstr>
      <vt:lpstr>You can show data in a table</vt:lpstr>
      <vt:lpstr>This is a map</vt:lpstr>
      <vt:lpstr>Conclusions</vt:lpstr>
      <vt:lpstr>Bibliographical 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Science Thesis</dc:title>
  <cp:lastModifiedBy>я</cp:lastModifiedBy>
  <cp:revision>1</cp:revision>
  <dcterms:modified xsi:type="dcterms:W3CDTF">2026-02-19T09:09:26Z</dcterms:modified>
</cp:coreProperties>
</file>